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B531-6CBF-4864-A4BC-148939012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1975F5-2EF9-4313-A751-63D9C9D60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77504-C4F7-43B9-8B92-2E33E5DF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6DC70-9D85-48EC-9FFD-D215B3FE9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9EAC3-D14E-411A-8E06-B62378B9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09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95928-6B4F-4D84-8A3D-75789C280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F772C-E785-4FF3-B216-9DEE89C84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63144-AC44-4EF2-9F7F-410A223BF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0110D-C904-44E3-B1B8-B5DE3F5BC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939C2-BD75-4C7D-A8F6-733907E47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1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01259-A76B-4A67-BD06-269056CAB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A44FD-8626-4BF4-A518-22BCE60CD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3D77C-72D5-4038-BC9C-703822631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C435A-C1E5-4CDA-99D7-6499FCD74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17179-2BB5-424C-A362-56DA0122D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3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EABEB-B82F-459D-B686-9858DDE37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71154-613F-4682-8529-37C979474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99990C-7509-4714-8EAE-09259F793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6002CC-5810-4113-B2AE-8FE762E48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8F193-4A4A-4B2A-B1D4-C4C7523D7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EF5FB-842B-46B8-9A8D-0A5A80C9F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07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84719-4F21-46A0-9DBB-5F7B09807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7E823-F723-4145-BC1B-4ACCE8A91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ECAAB-D966-4A00-93CB-159047B46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54012F-6C2E-4FCE-98B8-501D945387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646DA-06D0-416E-ACA4-176EDB4070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24AAFD-72AF-48E9-8916-06F65D06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00F0E2-FBC5-47AF-9C19-E97A84A1F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1C414F-4DAB-4C49-A14B-24816C8A0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44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5656-4EE3-4660-9992-80EFFE7F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71AB7A-AB5D-41ED-B988-F39A6625B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5E3332-08B3-4EAA-9979-0B6220313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F26888-E50D-4D07-8716-1D18BACFE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3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B55E76-E260-40FB-B1FD-0F65A2EE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AA7574-5F2D-485D-859A-A431D3D1B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AB5B4-1EB7-41F3-90C7-83057BBBC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2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1F26-5F1C-4B75-9488-163551F9F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B2619-A771-4418-9649-C87B2BE0E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63CA0-ADB0-45BB-8FD6-E2AF05BB7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BBB3C-BF16-47B5-A0DA-F3E355AC9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0126DA-B4D3-4447-898F-757B4A61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8055A-A770-4A53-A1D0-8A78936DB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9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0DBDE-A329-4897-9DCE-9870A2F95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F237CF-8DC1-469F-8ECB-B7D1FDE97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9FEAC-D5AB-4C96-8686-4422ED8AE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E831C-577B-409D-89A9-0DA5989D0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563A4-A0A4-4D4A-B023-858CE5D1C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2234F-F4E4-4D48-9E8D-C74A3DDF9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54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64185-AE25-468F-9F86-0CA2F21A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635FE4-B075-4D22-BEEC-6D2E65379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F0336-3A5D-42B1-B74E-A0D0C5988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66A9A-3EE2-44B8-A0C0-1838894F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2C44E-5E14-4F45-81E9-1473D9CC5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7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2EE582-AF08-4EE9-B393-549CF56A5D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671D2-6B5C-455B-A00D-1F0C5327D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3E2B1-D7B5-41C2-A4EF-16897C071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0031A-8993-48C1-9769-302F6792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40296-2D75-4817-9C2A-4A6DB98A8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2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58C8F8-D731-438B-80A2-05CA86D8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8D401-160A-48A4-ABF4-1E38EA777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37FBE-1F97-49F4-9FD5-68ABC67CE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9C67F-90DB-4CD2-9A83-7E6E633DB8C9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B16E8-8DFE-4343-AD0E-E72E19B89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9608E-3FF7-4DDF-B2B2-9B4E04D5B0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87EE1-C789-4F17-9EA2-4262D1EC2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8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39A21-21A6-41BD-BE32-84F5279063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DC0792-02B8-4525-A099-83FCC9424A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5C94A9-1149-4F35-92CB-14C8F2439BC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13" y="613969"/>
            <a:ext cx="11279174" cy="563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04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Machi</dc:creator>
  <cp:lastModifiedBy>Jim Machi</cp:lastModifiedBy>
  <cp:revision>1</cp:revision>
  <dcterms:created xsi:type="dcterms:W3CDTF">2018-07-04T15:03:47Z</dcterms:created>
  <dcterms:modified xsi:type="dcterms:W3CDTF">2018-07-04T15:04:04Z</dcterms:modified>
</cp:coreProperties>
</file>